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326" r:id="rId3"/>
    <p:sldId id="333" r:id="rId4"/>
    <p:sldId id="337" r:id="rId5"/>
    <p:sldId id="334" r:id="rId6"/>
    <p:sldId id="338" r:id="rId7"/>
    <p:sldId id="367" r:id="rId8"/>
    <p:sldId id="368" r:id="rId9"/>
    <p:sldId id="369" r:id="rId10"/>
    <p:sldId id="370" r:id="rId11"/>
    <p:sldId id="371" r:id="rId12"/>
    <p:sldId id="3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9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99D35B-D3DA-49C6-8CD6-B8169CDB3B56}" v="20" dt="2025-01-30T16:20:40.368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70033" autoAdjust="0"/>
  </p:normalViewPr>
  <p:slideViewPr>
    <p:cSldViewPr snapToGrid="0">
      <p:cViewPr varScale="1">
        <p:scale>
          <a:sx n="91" d="100"/>
          <a:sy n="91" d="100"/>
        </p:scale>
        <p:origin x="1236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Bockler" userId="930308c451ad5d87" providerId="LiveId" clId="{9399D35B-D3DA-49C6-8CD6-B8169CDB3B56}"/>
    <pc:docChg chg="undo custSel addSld delSld modSld modMainMaster">
      <pc:chgData name="Jessica Bockler" userId="930308c451ad5d87" providerId="LiveId" clId="{9399D35B-D3DA-49C6-8CD6-B8169CDB3B56}" dt="2025-01-30T16:20:40.368" v="1882"/>
      <pc:docMkLst>
        <pc:docMk/>
      </pc:docMkLst>
      <pc:sldChg chg="addSp delSp modSp mod modTransition">
        <pc:chgData name="Jessica Bockler" userId="930308c451ad5d87" providerId="LiveId" clId="{9399D35B-D3DA-49C6-8CD6-B8169CDB3B56}" dt="2025-01-30T16:20:40.368" v="1882"/>
        <pc:sldMkLst>
          <pc:docMk/>
          <pc:sldMk cId="4261546900" sldId="258"/>
        </pc:sldMkLst>
        <pc:spChg chg="mod">
          <ac:chgData name="Jessica Bockler" userId="930308c451ad5d87" providerId="LiveId" clId="{9399D35B-D3DA-49C6-8CD6-B8169CDB3B56}" dt="2025-01-30T15:05:29.217" v="14" actId="20577"/>
          <ac:spMkLst>
            <pc:docMk/>
            <pc:sldMk cId="4261546900" sldId="258"/>
            <ac:spMk id="2" creationId="{00000000-0000-0000-0000-000000000000}"/>
          </ac:spMkLst>
        </pc:spChg>
        <pc:spChg chg="mod">
          <ac:chgData name="Jessica Bockler" userId="930308c451ad5d87" providerId="LiveId" clId="{9399D35B-D3DA-49C6-8CD6-B8169CDB3B56}" dt="2025-01-30T15:07:59.985" v="34" actId="1076"/>
          <ac:spMkLst>
            <pc:docMk/>
            <pc:sldMk cId="4261546900" sldId="258"/>
            <ac:spMk id="3" creationId="{F5283A4D-4A1C-BFB5-4E6B-592BE05B00DE}"/>
          </ac:spMkLst>
        </pc:spChg>
        <pc:spChg chg="add mod">
          <ac:chgData name="Jessica Bockler" userId="930308c451ad5d87" providerId="LiveId" clId="{9399D35B-D3DA-49C6-8CD6-B8169CDB3B56}" dt="2025-01-30T15:05:58.161" v="15"/>
          <ac:spMkLst>
            <pc:docMk/>
            <pc:sldMk cId="4261546900" sldId="258"/>
            <ac:spMk id="7" creationId="{47C6B3FF-47D1-48E5-14D2-EB53C42FCFFD}"/>
          </ac:spMkLst>
        </pc:spChg>
        <pc:spChg chg="add del mod">
          <ac:chgData name="Jessica Bockler" userId="930308c451ad5d87" providerId="LiveId" clId="{9399D35B-D3DA-49C6-8CD6-B8169CDB3B56}" dt="2025-01-30T15:06:17.053" v="17" actId="478"/>
          <ac:spMkLst>
            <pc:docMk/>
            <pc:sldMk cId="4261546900" sldId="258"/>
            <ac:spMk id="8" creationId="{98DAC877-50B8-7FDC-CCBD-B467B8C95169}"/>
          </ac:spMkLst>
        </pc:spChg>
        <pc:picChg chg="del">
          <ac:chgData name="Jessica Bockler" userId="930308c451ad5d87" providerId="LiveId" clId="{9399D35B-D3DA-49C6-8CD6-B8169CDB3B56}" dt="2025-01-30T15:05:14.240" v="0" actId="478"/>
          <ac:picMkLst>
            <pc:docMk/>
            <pc:sldMk cId="4261546900" sldId="258"/>
            <ac:picMk id="6" creationId="{00000000-0000-0000-0000-000000000000}"/>
          </ac:picMkLst>
        </pc:picChg>
        <pc:picChg chg="add mod">
          <ac:chgData name="Jessica Bockler" userId="930308c451ad5d87" providerId="LiveId" clId="{9399D35B-D3DA-49C6-8CD6-B8169CDB3B56}" dt="2025-01-30T15:08:07.863" v="35" actId="1076"/>
          <ac:picMkLst>
            <pc:docMk/>
            <pc:sldMk cId="4261546900" sldId="258"/>
            <ac:picMk id="1026" creationId="{B15855A2-699B-0DBA-2E04-0E7F864228F1}"/>
          </ac:picMkLst>
        </pc:picChg>
      </pc:sldChg>
      <pc:sldChg chg="del">
        <pc:chgData name="Jessica Bockler" userId="930308c451ad5d87" providerId="LiveId" clId="{9399D35B-D3DA-49C6-8CD6-B8169CDB3B56}" dt="2025-01-30T15:07:23.293" v="29" actId="47"/>
        <pc:sldMkLst>
          <pc:docMk/>
          <pc:sldMk cId="98745128" sldId="325"/>
        </pc:sldMkLst>
      </pc:sldChg>
      <pc:sldChg chg="modTransition">
        <pc:chgData name="Jessica Bockler" userId="930308c451ad5d87" providerId="LiveId" clId="{9399D35B-D3DA-49C6-8CD6-B8169CDB3B56}" dt="2025-01-30T16:20:40.368" v="1882"/>
        <pc:sldMkLst>
          <pc:docMk/>
          <pc:sldMk cId="936415793" sldId="326"/>
        </pc:sldMkLst>
      </pc:sldChg>
      <pc:sldChg chg="del">
        <pc:chgData name="Jessica Bockler" userId="930308c451ad5d87" providerId="LiveId" clId="{9399D35B-D3DA-49C6-8CD6-B8169CDB3B56}" dt="2025-01-30T15:12:40.586" v="40" actId="47"/>
        <pc:sldMkLst>
          <pc:docMk/>
          <pc:sldMk cId="862730995" sldId="327"/>
        </pc:sldMkLst>
      </pc:sldChg>
      <pc:sldChg chg="del">
        <pc:chgData name="Jessica Bockler" userId="930308c451ad5d87" providerId="LiveId" clId="{9399D35B-D3DA-49C6-8CD6-B8169CDB3B56}" dt="2025-01-30T15:12:29.271" v="37" actId="47"/>
        <pc:sldMkLst>
          <pc:docMk/>
          <pc:sldMk cId="158295360" sldId="330"/>
        </pc:sldMkLst>
      </pc:sldChg>
      <pc:sldChg chg="del">
        <pc:chgData name="Jessica Bockler" userId="930308c451ad5d87" providerId="LiveId" clId="{9399D35B-D3DA-49C6-8CD6-B8169CDB3B56}" dt="2025-01-30T15:09:14.415" v="36" actId="47"/>
        <pc:sldMkLst>
          <pc:docMk/>
          <pc:sldMk cId="1573825366" sldId="332"/>
        </pc:sldMkLst>
      </pc:sldChg>
      <pc:sldChg chg="modTransition">
        <pc:chgData name="Jessica Bockler" userId="930308c451ad5d87" providerId="LiveId" clId="{9399D35B-D3DA-49C6-8CD6-B8169CDB3B56}" dt="2025-01-30T16:20:40.368" v="1882"/>
        <pc:sldMkLst>
          <pc:docMk/>
          <pc:sldMk cId="4178594911" sldId="333"/>
        </pc:sldMkLst>
      </pc:sldChg>
      <pc:sldChg chg="addSp delSp modSp add del mod modTransition">
        <pc:chgData name="Jessica Bockler" userId="930308c451ad5d87" providerId="LiveId" clId="{9399D35B-D3DA-49C6-8CD6-B8169CDB3B56}" dt="2025-01-30T16:20:40.368" v="1882"/>
        <pc:sldMkLst>
          <pc:docMk/>
          <pc:sldMk cId="2792482232" sldId="334"/>
        </pc:sldMkLst>
        <pc:spChg chg="del">
          <ac:chgData name="Jessica Bockler" userId="930308c451ad5d87" providerId="LiveId" clId="{9399D35B-D3DA-49C6-8CD6-B8169CDB3B56}" dt="2025-01-30T15:20:24.110" v="147" actId="478"/>
          <ac:spMkLst>
            <pc:docMk/>
            <pc:sldMk cId="2792482232" sldId="334"/>
            <ac:spMk id="2" creationId="{39418EDC-AE8E-C212-0E98-01EB386D6AB6}"/>
          </ac:spMkLst>
        </pc:spChg>
        <pc:spChg chg="add mod">
          <ac:chgData name="Jessica Bockler" userId="930308c451ad5d87" providerId="LiveId" clId="{9399D35B-D3DA-49C6-8CD6-B8169CDB3B56}" dt="2025-01-30T15:20:24.646" v="148"/>
          <ac:spMkLst>
            <pc:docMk/>
            <pc:sldMk cId="2792482232" sldId="334"/>
            <ac:spMk id="4" creationId="{659D56CC-1C40-8A11-0071-31E31E56DE4C}"/>
          </ac:spMkLst>
        </pc:spChg>
        <pc:spChg chg="mod">
          <ac:chgData name="Jessica Bockler" userId="930308c451ad5d87" providerId="LiveId" clId="{9399D35B-D3DA-49C6-8CD6-B8169CDB3B56}" dt="2025-01-30T15:26:18.041" v="410" actId="20577"/>
          <ac:spMkLst>
            <pc:docMk/>
            <pc:sldMk cId="2792482232" sldId="334"/>
            <ac:spMk id="8" creationId="{00000000-0000-0000-0000-000000000000}"/>
          </ac:spMkLst>
        </pc:spChg>
      </pc:sldChg>
      <pc:sldChg chg="add del">
        <pc:chgData name="Jessica Bockler" userId="930308c451ad5d87" providerId="LiveId" clId="{9399D35B-D3DA-49C6-8CD6-B8169CDB3B56}" dt="2025-01-30T15:20:14.130" v="146" actId="47"/>
        <pc:sldMkLst>
          <pc:docMk/>
          <pc:sldMk cId="4027400325" sldId="336"/>
        </pc:sldMkLst>
      </pc:sldChg>
      <pc:sldChg chg="modTransition">
        <pc:chgData name="Jessica Bockler" userId="930308c451ad5d87" providerId="LiveId" clId="{9399D35B-D3DA-49C6-8CD6-B8169CDB3B56}" dt="2025-01-30T16:20:40.368" v="1882"/>
        <pc:sldMkLst>
          <pc:docMk/>
          <pc:sldMk cId="2937512683" sldId="337"/>
        </pc:sldMkLst>
      </pc:sldChg>
      <pc:sldChg chg="modSp add mod modTransition">
        <pc:chgData name="Jessica Bockler" userId="930308c451ad5d87" providerId="LiveId" clId="{9399D35B-D3DA-49C6-8CD6-B8169CDB3B56}" dt="2025-01-30T16:20:40.368" v="1882"/>
        <pc:sldMkLst>
          <pc:docMk/>
          <pc:sldMk cId="3717470591" sldId="338"/>
        </pc:sldMkLst>
        <pc:spChg chg="mod">
          <ac:chgData name="Jessica Bockler" userId="930308c451ad5d87" providerId="LiveId" clId="{9399D35B-D3DA-49C6-8CD6-B8169CDB3B56}" dt="2025-01-30T15:31:47.405" v="435" actId="113"/>
          <ac:spMkLst>
            <pc:docMk/>
            <pc:sldMk cId="3717470591" sldId="338"/>
            <ac:spMk id="4" creationId="{A1B6BBBD-82D8-426C-9353-53CBE05BE116}"/>
          </ac:spMkLst>
        </pc:spChg>
        <pc:spChg chg="mod">
          <ac:chgData name="Jessica Bockler" userId="930308c451ad5d87" providerId="LiveId" clId="{9399D35B-D3DA-49C6-8CD6-B8169CDB3B56}" dt="2025-01-30T15:37:16.639" v="599" actId="1076"/>
          <ac:spMkLst>
            <pc:docMk/>
            <pc:sldMk cId="3717470591" sldId="338"/>
            <ac:spMk id="8" creationId="{96F9152A-72A5-F427-E365-0029DC87F111}"/>
          </ac:spMkLst>
        </pc:spChg>
      </pc:sldChg>
      <pc:sldChg chg="del">
        <pc:chgData name="Jessica Bockler" userId="930308c451ad5d87" providerId="LiveId" clId="{9399D35B-D3DA-49C6-8CD6-B8169CDB3B56}" dt="2025-01-30T15:12:34.332" v="39" actId="47"/>
        <pc:sldMkLst>
          <pc:docMk/>
          <pc:sldMk cId="4069879944" sldId="338"/>
        </pc:sldMkLst>
      </pc:sldChg>
      <pc:sldChg chg="add del">
        <pc:chgData name="Jessica Bockler" userId="930308c451ad5d87" providerId="LiveId" clId="{9399D35B-D3DA-49C6-8CD6-B8169CDB3B56}" dt="2025-01-30T15:41:57.393" v="602" actId="47"/>
        <pc:sldMkLst>
          <pc:docMk/>
          <pc:sldMk cId="1102344488" sldId="339"/>
        </pc:sldMkLst>
      </pc:sldChg>
      <pc:sldChg chg="addSp modSp add mod modTransition">
        <pc:chgData name="Jessica Bockler" userId="930308c451ad5d87" providerId="LiveId" clId="{9399D35B-D3DA-49C6-8CD6-B8169CDB3B56}" dt="2025-01-30T16:20:40.368" v="1882"/>
        <pc:sldMkLst>
          <pc:docMk/>
          <pc:sldMk cId="809726656" sldId="367"/>
        </pc:sldMkLst>
        <pc:spChg chg="add mod">
          <ac:chgData name="Jessica Bockler" userId="930308c451ad5d87" providerId="LiveId" clId="{9399D35B-D3DA-49C6-8CD6-B8169CDB3B56}" dt="2025-01-30T15:48:49.977" v="626" actId="14100"/>
          <ac:spMkLst>
            <pc:docMk/>
            <pc:sldMk cId="809726656" sldId="367"/>
            <ac:spMk id="3" creationId="{BDDF773C-8F42-0CB8-13BB-9605BC066A02}"/>
          </ac:spMkLst>
        </pc:spChg>
        <pc:spChg chg="add mod">
          <ac:chgData name="Jessica Bockler" userId="930308c451ad5d87" providerId="LiveId" clId="{9399D35B-D3DA-49C6-8CD6-B8169CDB3B56}" dt="2025-01-30T15:48:31.075" v="622" actId="571"/>
          <ac:spMkLst>
            <pc:docMk/>
            <pc:sldMk cId="809726656" sldId="367"/>
            <ac:spMk id="5" creationId="{D9FA89D3-032E-72E2-7C17-B75D1C57DE6D}"/>
          </ac:spMkLst>
        </pc:spChg>
        <pc:spChg chg="mod">
          <ac:chgData name="Jessica Bockler" userId="930308c451ad5d87" providerId="LiveId" clId="{9399D35B-D3DA-49C6-8CD6-B8169CDB3B56}" dt="2025-01-30T15:48:36.452" v="624" actId="1076"/>
          <ac:spMkLst>
            <pc:docMk/>
            <pc:sldMk cId="809726656" sldId="367"/>
            <ac:spMk id="10" creationId="{1A186219-0CA8-99A4-4B41-D31C8B996895}"/>
          </ac:spMkLst>
        </pc:spChg>
        <pc:spChg chg="mod">
          <ac:chgData name="Jessica Bockler" userId="930308c451ad5d87" providerId="LiveId" clId="{9399D35B-D3DA-49C6-8CD6-B8169CDB3B56}" dt="2025-01-30T15:48:12.240" v="618" actId="14100"/>
          <ac:spMkLst>
            <pc:docMk/>
            <pc:sldMk cId="809726656" sldId="367"/>
            <ac:spMk id="11" creationId="{EC2AAF93-A06F-F4AA-78D5-80477A67DADB}"/>
          </ac:spMkLst>
        </pc:spChg>
        <pc:picChg chg="add mod">
          <ac:chgData name="Jessica Bockler" userId="930308c451ad5d87" providerId="LiveId" clId="{9399D35B-D3DA-49C6-8CD6-B8169CDB3B56}" dt="2025-01-30T15:48:31.075" v="622" actId="571"/>
          <ac:picMkLst>
            <pc:docMk/>
            <pc:sldMk cId="809726656" sldId="367"/>
            <ac:picMk id="4" creationId="{FABC3DFB-9EB1-6067-2BAC-EE31AE63739E}"/>
          </ac:picMkLst>
        </pc:picChg>
        <pc:picChg chg="mod">
          <ac:chgData name="Jessica Bockler" userId="930308c451ad5d87" providerId="LiveId" clId="{9399D35B-D3DA-49C6-8CD6-B8169CDB3B56}" dt="2025-01-30T15:48:36.452" v="624" actId="1076"/>
          <ac:picMkLst>
            <pc:docMk/>
            <pc:sldMk cId="809726656" sldId="367"/>
            <ac:picMk id="6" creationId="{D625E39F-5AFF-1298-904B-7E4950FC5BA9}"/>
          </ac:picMkLst>
        </pc:picChg>
        <pc:picChg chg="mod">
          <ac:chgData name="Jessica Bockler" userId="930308c451ad5d87" providerId="LiveId" clId="{9399D35B-D3DA-49C6-8CD6-B8169CDB3B56}" dt="2025-01-30T15:48:36.452" v="624" actId="1076"/>
          <ac:picMkLst>
            <pc:docMk/>
            <pc:sldMk cId="809726656" sldId="367"/>
            <ac:picMk id="9" creationId="{4BCC5B0C-49A1-1D03-651D-51E33E404FC4}"/>
          </ac:picMkLst>
        </pc:picChg>
      </pc:sldChg>
      <pc:sldChg chg="addSp delSp modSp add mod modTransition">
        <pc:chgData name="Jessica Bockler" userId="930308c451ad5d87" providerId="LiveId" clId="{9399D35B-D3DA-49C6-8CD6-B8169CDB3B56}" dt="2025-01-30T16:20:40.368" v="1882"/>
        <pc:sldMkLst>
          <pc:docMk/>
          <pc:sldMk cId="1437316287" sldId="368"/>
        </pc:sldMkLst>
        <pc:spChg chg="mod">
          <ac:chgData name="Jessica Bockler" userId="930308c451ad5d87" providerId="LiveId" clId="{9399D35B-D3DA-49C6-8CD6-B8169CDB3B56}" dt="2025-01-30T15:53:02.953" v="662" actId="1076"/>
          <ac:spMkLst>
            <pc:docMk/>
            <pc:sldMk cId="1437316287" sldId="368"/>
            <ac:spMk id="3" creationId="{E646832C-9D9B-E458-7F12-C542E98A7CBC}"/>
          </ac:spMkLst>
        </pc:spChg>
        <pc:spChg chg="del">
          <ac:chgData name="Jessica Bockler" userId="930308c451ad5d87" providerId="LiveId" clId="{9399D35B-D3DA-49C6-8CD6-B8169CDB3B56}" dt="2025-01-30T15:50:04.297" v="630" actId="478"/>
          <ac:spMkLst>
            <pc:docMk/>
            <pc:sldMk cId="1437316287" sldId="368"/>
            <ac:spMk id="10" creationId="{A1A12396-1688-F6E2-EFBB-EE0B640B4591}"/>
          </ac:spMkLst>
        </pc:spChg>
        <pc:picChg chg="add mod">
          <ac:chgData name="Jessica Bockler" userId="930308c451ad5d87" providerId="LiveId" clId="{9399D35B-D3DA-49C6-8CD6-B8169CDB3B56}" dt="2025-01-30T15:52:58.126" v="661" actId="1076"/>
          <ac:picMkLst>
            <pc:docMk/>
            <pc:sldMk cId="1437316287" sldId="368"/>
            <ac:picMk id="2" creationId="{4C36A85D-66F4-CFB1-4C6D-B44CBA7503E1}"/>
          </ac:picMkLst>
        </pc:picChg>
        <pc:picChg chg="del">
          <ac:chgData name="Jessica Bockler" userId="930308c451ad5d87" providerId="LiveId" clId="{9399D35B-D3DA-49C6-8CD6-B8169CDB3B56}" dt="2025-01-30T15:50:01.684" v="629" actId="478"/>
          <ac:picMkLst>
            <pc:docMk/>
            <pc:sldMk cId="1437316287" sldId="368"/>
            <ac:picMk id="6" creationId="{BA1A7D4A-9216-1313-C247-3044A5D74695}"/>
          </ac:picMkLst>
        </pc:picChg>
        <pc:picChg chg="del">
          <ac:chgData name="Jessica Bockler" userId="930308c451ad5d87" providerId="LiveId" clId="{9399D35B-D3DA-49C6-8CD6-B8169CDB3B56}" dt="2025-01-30T15:50:01.038" v="628" actId="478"/>
          <ac:picMkLst>
            <pc:docMk/>
            <pc:sldMk cId="1437316287" sldId="368"/>
            <ac:picMk id="9" creationId="{4DD4CDBD-5BD5-E7D4-B55C-9EE2DD117B8E}"/>
          </ac:picMkLst>
        </pc:picChg>
      </pc:sldChg>
      <pc:sldChg chg="addSp delSp modSp add mod modTransition">
        <pc:chgData name="Jessica Bockler" userId="930308c451ad5d87" providerId="LiveId" clId="{9399D35B-D3DA-49C6-8CD6-B8169CDB3B56}" dt="2025-01-30T16:20:40.368" v="1882"/>
        <pc:sldMkLst>
          <pc:docMk/>
          <pc:sldMk cId="2419445686" sldId="369"/>
        </pc:sldMkLst>
        <pc:spChg chg="add del mod">
          <ac:chgData name="Jessica Bockler" userId="930308c451ad5d87" providerId="LiveId" clId="{9399D35B-D3DA-49C6-8CD6-B8169CDB3B56}" dt="2025-01-30T16:05:21.964" v="1262" actId="6549"/>
          <ac:spMkLst>
            <pc:docMk/>
            <pc:sldMk cId="2419445686" sldId="369"/>
            <ac:spMk id="3" creationId="{28D7D581-E4EE-C7C7-2BB1-6B84B078A71C}"/>
          </ac:spMkLst>
        </pc:spChg>
        <pc:spChg chg="add del mod">
          <ac:chgData name="Jessica Bockler" userId="930308c451ad5d87" providerId="LiveId" clId="{9399D35B-D3DA-49C6-8CD6-B8169CDB3B56}" dt="2025-01-30T16:12:33.283" v="1850" actId="6549"/>
          <ac:spMkLst>
            <pc:docMk/>
            <pc:sldMk cId="2419445686" sldId="369"/>
            <ac:spMk id="5" creationId="{88FF0E9A-086F-81EE-19C8-5A710ACC2E78}"/>
          </ac:spMkLst>
        </pc:spChg>
        <pc:spChg chg="mod">
          <ac:chgData name="Jessica Bockler" userId="930308c451ad5d87" providerId="LiveId" clId="{9399D35B-D3DA-49C6-8CD6-B8169CDB3B56}" dt="2025-01-30T15:59:29.335" v="799" actId="6549"/>
          <ac:spMkLst>
            <pc:docMk/>
            <pc:sldMk cId="2419445686" sldId="369"/>
            <ac:spMk id="11" creationId="{08AFDEAE-643E-D8C0-0458-5EB967BBDCAB}"/>
          </ac:spMkLst>
        </pc:spChg>
        <pc:picChg chg="del">
          <ac:chgData name="Jessica Bockler" userId="930308c451ad5d87" providerId="LiveId" clId="{9399D35B-D3DA-49C6-8CD6-B8169CDB3B56}" dt="2025-01-30T15:54:01.807" v="664" actId="478"/>
          <ac:picMkLst>
            <pc:docMk/>
            <pc:sldMk cId="2419445686" sldId="369"/>
            <ac:picMk id="2" creationId="{4C127267-C64A-22C4-9CFB-034FD270F438}"/>
          </ac:picMkLst>
        </pc:picChg>
      </pc:sldChg>
      <pc:sldChg chg="modSp add mod modTransition">
        <pc:chgData name="Jessica Bockler" userId="930308c451ad5d87" providerId="LiveId" clId="{9399D35B-D3DA-49C6-8CD6-B8169CDB3B56}" dt="2025-01-30T16:20:40.368" v="1882"/>
        <pc:sldMkLst>
          <pc:docMk/>
          <pc:sldMk cId="2805039339" sldId="370"/>
        </pc:sldMkLst>
        <pc:spChg chg="mod">
          <ac:chgData name="Jessica Bockler" userId="930308c451ad5d87" providerId="LiveId" clId="{9399D35B-D3DA-49C6-8CD6-B8169CDB3B56}" dt="2025-01-30T16:12:15.973" v="1848" actId="5793"/>
          <ac:spMkLst>
            <pc:docMk/>
            <pc:sldMk cId="2805039339" sldId="370"/>
            <ac:spMk id="5" creationId="{692FCD69-AF2D-5D54-ECAF-EF52EA36CE15}"/>
          </ac:spMkLst>
        </pc:spChg>
      </pc:sldChg>
      <pc:sldChg chg="modSp add mod modTransition">
        <pc:chgData name="Jessica Bockler" userId="930308c451ad5d87" providerId="LiveId" clId="{9399D35B-D3DA-49C6-8CD6-B8169CDB3B56}" dt="2025-01-30T16:20:40.368" v="1882"/>
        <pc:sldMkLst>
          <pc:docMk/>
          <pc:sldMk cId="2092410717" sldId="371"/>
        </pc:sldMkLst>
        <pc:spChg chg="mod">
          <ac:chgData name="Jessica Bockler" userId="930308c451ad5d87" providerId="LiveId" clId="{9399D35B-D3DA-49C6-8CD6-B8169CDB3B56}" dt="2025-01-30T16:14:27.440" v="1864" actId="6549"/>
          <ac:spMkLst>
            <pc:docMk/>
            <pc:sldMk cId="2092410717" sldId="371"/>
            <ac:spMk id="156" creationId="{00000000-0000-0000-0000-000000000000}"/>
          </ac:spMkLst>
        </pc:spChg>
      </pc:sldChg>
      <pc:sldChg chg="addSp delSp modSp add mod modTransition">
        <pc:chgData name="Jessica Bockler" userId="930308c451ad5d87" providerId="LiveId" clId="{9399D35B-D3DA-49C6-8CD6-B8169CDB3B56}" dt="2025-01-30T16:20:40.368" v="1882"/>
        <pc:sldMkLst>
          <pc:docMk/>
          <pc:sldMk cId="268310259" sldId="372"/>
        </pc:sldMkLst>
        <pc:spChg chg="add del mod">
          <ac:chgData name="Jessica Bockler" userId="930308c451ad5d87" providerId="LiveId" clId="{9399D35B-D3DA-49C6-8CD6-B8169CDB3B56}" dt="2025-01-30T16:19:21.495" v="1881" actId="478"/>
          <ac:spMkLst>
            <pc:docMk/>
            <pc:sldMk cId="268310259" sldId="372"/>
            <ac:spMk id="4" creationId="{42F49302-17B2-33B5-CA91-22A8EBBB08B0}"/>
          </ac:spMkLst>
        </pc:spChg>
        <pc:spChg chg="del">
          <ac:chgData name="Jessica Bockler" userId="930308c451ad5d87" providerId="LiveId" clId="{9399D35B-D3DA-49C6-8CD6-B8169CDB3B56}" dt="2025-01-30T16:15:17.576" v="1866" actId="478"/>
          <ac:spMkLst>
            <pc:docMk/>
            <pc:sldMk cId="268310259" sldId="372"/>
            <ac:spMk id="156" creationId="{42531B7A-BB47-D200-E40E-4F412B033738}"/>
          </ac:spMkLst>
        </pc:spChg>
        <pc:picChg chg="add mod">
          <ac:chgData name="Jessica Bockler" userId="930308c451ad5d87" providerId="LiveId" clId="{9399D35B-D3DA-49C6-8CD6-B8169CDB3B56}" dt="2025-01-30T16:17:35.772" v="1872" actId="962"/>
          <ac:picMkLst>
            <pc:docMk/>
            <pc:sldMk cId="268310259" sldId="372"/>
            <ac:picMk id="3" creationId="{C1D501F5-5B1D-91E1-1BF0-FCD6EF0A36D3}"/>
          </ac:picMkLst>
        </pc:picChg>
        <pc:picChg chg="del">
          <ac:chgData name="Jessica Bockler" userId="930308c451ad5d87" providerId="LiveId" clId="{9399D35B-D3DA-49C6-8CD6-B8169CDB3B56}" dt="2025-01-30T16:15:18.445" v="1867" actId="478"/>
          <ac:picMkLst>
            <pc:docMk/>
            <pc:sldMk cId="268310259" sldId="372"/>
            <ac:picMk id="154" creationId="{D36DF611-F394-2B65-7F5C-230A24311CCF}"/>
          </ac:picMkLst>
        </pc:picChg>
        <pc:picChg chg="del">
          <ac:chgData name="Jessica Bockler" userId="930308c451ad5d87" providerId="LiveId" clId="{9399D35B-D3DA-49C6-8CD6-B8169CDB3B56}" dt="2025-01-30T16:15:19.317" v="1868" actId="478"/>
          <ac:picMkLst>
            <pc:docMk/>
            <pc:sldMk cId="268310259" sldId="372"/>
            <ac:picMk id="155" creationId="{871DDA15-242F-DE9F-5243-CF55DB51955A}"/>
          </ac:picMkLst>
        </pc:picChg>
        <pc:picChg chg="del">
          <ac:chgData name="Jessica Bockler" userId="930308c451ad5d87" providerId="LiveId" clId="{9399D35B-D3DA-49C6-8CD6-B8169CDB3B56}" dt="2025-01-30T16:15:19.994" v="1869" actId="478"/>
          <ac:picMkLst>
            <pc:docMk/>
            <pc:sldMk cId="268310259" sldId="372"/>
            <ac:picMk id="157" creationId="{3E7A20C1-8E49-3EA8-2833-A83E5B96F8BA}"/>
          </ac:picMkLst>
        </pc:picChg>
      </pc:sldChg>
      <pc:sldMasterChg chg="modTransition modSldLayout">
        <pc:chgData name="Jessica Bockler" userId="930308c451ad5d87" providerId="LiveId" clId="{9399D35B-D3DA-49C6-8CD6-B8169CDB3B56}" dt="2025-01-30T16:20:40.368" v="1882"/>
        <pc:sldMasterMkLst>
          <pc:docMk/>
          <pc:sldMasterMk cId="2866046469" sldId="2147483648"/>
        </pc:sldMasterMkLst>
        <pc:sldLayoutChg chg="modTransition">
          <pc:chgData name="Jessica Bockler" userId="930308c451ad5d87" providerId="LiveId" clId="{9399D35B-D3DA-49C6-8CD6-B8169CDB3B56}" dt="2025-01-30T16:20:40.368" v="1882"/>
          <pc:sldLayoutMkLst>
            <pc:docMk/>
            <pc:sldMasterMk cId="2866046469" sldId="2147483648"/>
            <pc:sldLayoutMk cId="698731021" sldId="2147483649"/>
          </pc:sldLayoutMkLst>
        </pc:sldLayoutChg>
        <pc:sldLayoutChg chg="modTransition">
          <pc:chgData name="Jessica Bockler" userId="930308c451ad5d87" providerId="LiveId" clId="{9399D35B-D3DA-49C6-8CD6-B8169CDB3B56}" dt="2025-01-30T16:20:40.368" v="1882"/>
          <pc:sldLayoutMkLst>
            <pc:docMk/>
            <pc:sldMasterMk cId="2866046469" sldId="2147483648"/>
            <pc:sldLayoutMk cId="3405116843" sldId="2147483650"/>
          </pc:sldLayoutMkLst>
        </pc:sldLayoutChg>
        <pc:sldLayoutChg chg="modTransition">
          <pc:chgData name="Jessica Bockler" userId="930308c451ad5d87" providerId="LiveId" clId="{9399D35B-D3DA-49C6-8CD6-B8169CDB3B56}" dt="2025-01-30T16:20:40.368" v="1882"/>
          <pc:sldLayoutMkLst>
            <pc:docMk/>
            <pc:sldMasterMk cId="2866046469" sldId="2147483648"/>
            <pc:sldLayoutMk cId="1289894290" sldId="2147483651"/>
          </pc:sldLayoutMkLst>
        </pc:sldLayoutChg>
        <pc:sldLayoutChg chg="modTransition">
          <pc:chgData name="Jessica Bockler" userId="930308c451ad5d87" providerId="LiveId" clId="{9399D35B-D3DA-49C6-8CD6-B8169CDB3B56}" dt="2025-01-30T16:20:40.368" v="1882"/>
          <pc:sldLayoutMkLst>
            <pc:docMk/>
            <pc:sldMasterMk cId="2866046469" sldId="2147483648"/>
            <pc:sldLayoutMk cId="2781687897" sldId="2147483652"/>
          </pc:sldLayoutMkLst>
        </pc:sldLayoutChg>
        <pc:sldLayoutChg chg="modTransition">
          <pc:chgData name="Jessica Bockler" userId="930308c451ad5d87" providerId="LiveId" clId="{9399D35B-D3DA-49C6-8CD6-B8169CDB3B56}" dt="2025-01-30T16:20:40.368" v="1882"/>
          <pc:sldLayoutMkLst>
            <pc:docMk/>
            <pc:sldMasterMk cId="2866046469" sldId="2147483648"/>
            <pc:sldLayoutMk cId="2827180760" sldId="2147483653"/>
          </pc:sldLayoutMkLst>
        </pc:sldLayoutChg>
        <pc:sldLayoutChg chg="modTransition">
          <pc:chgData name="Jessica Bockler" userId="930308c451ad5d87" providerId="LiveId" clId="{9399D35B-D3DA-49C6-8CD6-B8169CDB3B56}" dt="2025-01-30T16:20:40.368" v="1882"/>
          <pc:sldLayoutMkLst>
            <pc:docMk/>
            <pc:sldMasterMk cId="2866046469" sldId="2147483648"/>
            <pc:sldLayoutMk cId="2465877520" sldId="2147483654"/>
          </pc:sldLayoutMkLst>
        </pc:sldLayoutChg>
        <pc:sldLayoutChg chg="modTransition">
          <pc:chgData name="Jessica Bockler" userId="930308c451ad5d87" providerId="LiveId" clId="{9399D35B-D3DA-49C6-8CD6-B8169CDB3B56}" dt="2025-01-30T16:20:40.368" v="1882"/>
          <pc:sldLayoutMkLst>
            <pc:docMk/>
            <pc:sldMasterMk cId="2866046469" sldId="2147483648"/>
            <pc:sldLayoutMk cId="1107393770" sldId="2147483655"/>
          </pc:sldLayoutMkLst>
        </pc:sldLayoutChg>
        <pc:sldLayoutChg chg="modTransition">
          <pc:chgData name="Jessica Bockler" userId="930308c451ad5d87" providerId="LiveId" clId="{9399D35B-D3DA-49C6-8CD6-B8169CDB3B56}" dt="2025-01-30T16:20:40.368" v="1882"/>
          <pc:sldLayoutMkLst>
            <pc:docMk/>
            <pc:sldMasterMk cId="2866046469" sldId="2147483648"/>
            <pc:sldLayoutMk cId="3023549573" sldId="2147483656"/>
          </pc:sldLayoutMkLst>
        </pc:sldLayoutChg>
        <pc:sldLayoutChg chg="modTransition">
          <pc:chgData name="Jessica Bockler" userId="930308c451ad5d87" providerId="LiveId" clId="{9399D35B-D3DA-49C6-8CD6-B8169CDB3B56}" dt="2025-01-30T16:20:40.368" v="1882"/>
          <pc:sldLayoutMkLst>
            <pc:docMk/>
            <pc:sldMasterMk cId="2866046469" sldId="2147483648"/>
            <pc:sldLayoutMk cId="216422472" sldId="2147483657"/>
          </pc:sldLayoutMkLst>
        </pc:sldLayoutChg>
        <pc:sldLayoutChg chg="modTransition">
          <pc:chgData name="Jessica Bockler" userId="930308c451ad5d87" providerId="LiveId" clId="{9399D35B-D3DA-49C6-8CD6-B8169CDB3B56}" dt="2025-01-30T16:20:40.368" v="1882"/>
          <pc:sldLayoutMkLst>
            <pc:docMk/>
            <pc:sldMasterMk cId="2866046469" sldId="2147483648"/>
            <pc:sldLayoutMk cId="720709254" sldId="2147483658"/>
          </pc:sldLayoutMkLst>
        </pc:sldLayoutChg>
        <pc:sldLayoutChg chg="modTransition">
          <pc:chgData name="Jessica Bockler" userId="930308c451ad5d87" providerId="LiveId" clId="{9399D35B-D3DA-49C6-8CD6-B8169CDB3B56}" dt="2025-01-30T16:20:40.368" v="1882"/>
          <pc:sldLayoutMkLst>
            <pc:docMk/>
            <pc:sldMasterMk cId="2866046469" sldId="2147483648"/>
            <pc:sldLayoutMk cId="1021014205" sldId="214748365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1/30/2025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1/30/2025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293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411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219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025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8C0A7-2316-DCA4-03C1-CD672F353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CD4BE1-F7EC-19EA-71EB-91B0811BB9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78D57F-0E77-E65F-77FC-225F4AA1F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BDD82-9FC2-25A1-F990-B0167CD891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948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3630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78190-F850-541E-6EE1-06E7330C0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BB15AC-1535-17EB-AEF3-0D75838E50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F4BD62-D9F3-C44C-2281-32BE1F391C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685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1/30/2025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1/30/2025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1/30/2025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177/01461672231181162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47061/jasc.v2i2.505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doi.org/10.1177/0021886323117495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0525" y="445478"/>
            <a:ext cx="4846320" cy="5365590"/>
          </a:xfrm>
        </p:spPr>
        <p:txBody>
          <a:bodyPr>
            <a:normAutofit fontScale="90000"/>
          </a:bodyPr>
          <a:lstStyle/>
          <a:p>
            <a:r>
              <a:rPr lang="en-US" sz="4500" dirty="0"/>
              <a:t>Nurturing the Fields of Change: </a:t>
            </a:r>
            <a:br>
              <a:rPr lang="en-US" sz="4500" dirty="0"/>
            </a:br>
            <a:br>
              <a:rPr lang="en-US" sz="4500" dirty="0"/>
            </a:br>
            <a:r>
              <a:rPr lang="en-GB" sz="3500" i="1" dirty="0"/>
              <a:t>A community of practice and programme serving holistic change facilitation</a:t>
            </a:r>
            <a:br>
              <a:rPr lang="en-GB" sz="3500" i="1" dirty="0"/>
            </a:br>
            <a:br>
              <a:rPr lang="en-GB" sz="3500" i="1" dirty="0"/>
            </a:br>
            <a:r>
              <a:rPr lang="en-GB" sz="2700" i="1" dirty="0"/>
              <a:t>…living the questions, dancing with uncertainties, honouring emergence, and restoring relations. </a:t>
            </a:r>
            <a:br>
              <a:rPr lang="en-GB" sz="3500" i="1" dirty="0"/>
            </a:br>
            <a:br>
              <a:rPr lang="en-GB" sz="3500" i="1" dirty="0"/>
            </a:br>
            <a:r>
              <a:rPr lang="en-GB" sz="2800" i="1" dirty="0"/>
              <a:t>https://www.fieldsofchange.org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283A4D-4A1C-BFB5-4E6B-592BE05B00DE}"/>
              </a:ext>
            </a:extLst>
          </p:cNvPr>
          <p:cNvSpPr txBox="1"/>
          <p:nvPr/>
        </p:nvSpPr>
        <p:spPr>
          <a:xfrm>
            <a:off x="8177451" y="1359982"/>
            <a:ext cx="3763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/>
              <a:t>Jessica Bockler, PhD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C6B3FF-47D1-48E5-14D2-EB53C42FCFFD}"/>
              </a:ext>
            </a:extLst>
          </p:cNvPr>
          <p:cNvSpPr/>
          <p:nvPr/>
        </p:nvSpPr>
        <p:spPr>
          <a:xfrm>
            <a:off x="0" y="6443831"/>
            <a:ext cx="12188415" cy="414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15855A2-699B-0DBA-2E04-0E7F86422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965" y="405281"/>
            <a:ext cx="3120916" cy="78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CE7CF-3887-F0DB-B1D2-7C2A16D5D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61FC08-BABD-844A-9779-82F2559B41F8}"/>
              </a:ext>
            </a:extLst>
          </p:cNvPr>
          <p:cNvSpPr/>
          <p:nvPr/>
        </p:nvSpPr>
        <p:spPr>
          <a:xfrm>
            <a:off x="0" y="6485710"/>
            <a:ext cx="12192000" cy="372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8E20B6D-1713-76B6-F80D-701554CD4FDE}"/>
              </a:ext>
            </a:extLst>
          </p:cNvPr>
          <p:cNvSpPr txBox="1">
            <a:spLocks/>
          </p:cNvSpPr>
          <p:nvPr/>
        </p:nvSpPr>
        <p:spPr>
          <a:xfrm>
            <a:off x="639175" y="184279"/>
            <a:ext cx="11362325" cy="8559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4000" b="1" dirty="0">
                <a:solidFill>
                  <a:srgbClr val="687F00"/>
                </a:solidFill>
                <a:latin typeface="Corbel"/>
              </a:rPr>
              <a:t>Generative patterns for a generative future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733415-1277-E7B2-E37D-BCC850C678AF}"/>
              </a:ext>
            </a:extLst>
          </p:cNvPr>
          <p:cNvSpPr txBox="1"/>
          <p:nvPr/>
        </p:nvSpPr>
        <p:spPr>
          <a:xfrm>
            <a:off x="8474528" y="4860738"/>
            <a:ext cx="33283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b="0" i="0" u="none" strike="noStrike" baseline="0" dirty="0">
                <a:solidFill>
                  <a:srgbClr val="393F43"/>
                </a:solidFill>
                <a:latin typeface="Upgrade-Regular"/>
              </a:rPr>
              <a:t>Bockler, J. &amp; Hector, F. (2022). </a:t>
            </a:r>
            <a:r>
              <a:rPr lang="en-GB" sz="1800" b="0" i="1" u="none" strike="noStrike" baseline="0" dirty="0">
                <a:solidFill>
                  <a:srgbClr val="393F43"/>
                </a:solidFill>
                <a:latin typeface="Upgrade-Medium"/>
              </a:rPr>
              <a:t>Nurturing the fields of change: </a:t>
            </a:r>
            <a:r>
              <a:rPr lang="en-GB" sz="1800" b="0" i="1" u="none" strike="noStrike" baseline="0" dirty="0">
                <a:solidFill>
                  <a:srgbClr val="393F43"/>
                </a:solidFill>
                <a:latin typeface="Upgrade-Regular"/>
              </a:rPr>
              <a:t>An inquiry into the living dynamics of holistic change facilitation</a:t>
            </a:r>
            <a:r>
              <a:rPr lang="en-GB" sz="1800" b="0" i="0" u="none" strike="noStrike" baseline="0" dirty="0">
                <a:solidFill>
                  <a:srgbClr val="393F43"/>
                </a:solidFill>
                <a:latin typeface="Upgrade-Regular"/>
              </a:rPr>
              <a:t>. Alef Trust.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2FCD69-AF2D-5D54-ECAF-EF52EA36CE15}"/>
              </a:ext>
            </a:extLst>
          </p:cNvPr>
          <p:cNvSpPr txBox="1"/>
          <p:nvPr/>
        </p:nvSpPr>
        <p:spPr>
          <a:xfrm>
            <a:off x="639175" y="1237595"/>
            <a:ext cx="9958068" cy="5592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GB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Policy Makers &amp; Funders &amp; Organisations</a:t>
            </a:r>
          </a:p>
          <a:p>
            <a:pPr lvl="0">
              <a:lnSpc>
                <a:spcPct val="115000"/>
              </a:lnSpc>
            </a:pPr>
            <a:endParaRPr lang="en-GB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Consider roles and skills across a team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Consider team sustenance to avoid burn-out, fall-out and drop-out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Undertake holistic needs assessments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Enable organic project emergence &amp; growth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Expect and welcome unforeseen outcomes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Welcome failure as learning 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Support long-term vision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Cultivate epistemic and axiological flexibility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Place emphasis on wellbeing and care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Embrace stakeholder governance</a:t>
            </a:r>
          </a:p>
          <a:p>
            <a:pPr lvl="0">
              <a:lnSpc>
                <a:spcPct val="115000"/>
              </a:lnSpc>
            </a:pPr>
            <a:endParaRPr lang="en-GB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039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85710"/>
            <a:ext cx="12192000" cy="372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4" name="Google Shape;154;p7" descr="Image result for fractal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3867" y="4003062"/>
            <a:ext cx="4339141" cy="244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7" descr="Image result for fractals in natur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52474" y="4003063"/>
            <a:ext cx="3735941" cy="244076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7"/>
          <p:cNvSpPr/>
          <p:nvPr/>
        </p:nvSpPr>
        <p:spPr>
          <a:xfrm>
            <a:off x="1406227" y="852511"/>
            <a:ext cx="9379545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“Cultural change can be catalysed by the creation of cultural fractals that display essential characteristics of the preferred cultural condition.”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(Paul Downton, 2012)</a:t>
            </a:r>
            <a:endParaRPr sz="24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57" name="Google Shape;157;p7" descr="Image result for fractals in natur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003062"/>
            <a:ext cx="3474401" cy="2440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2410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06E7E-BC6D-3E6F-790D-7AF3D9DE9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BD123A1-9598-7983-D68D-90463758BDD8}"/>
              </a:ext>
            </a:extLst>
          </p:cNvPr>
          <p:cNvSpPr/>
          <p:nvPr/>
        </p:nvSpPr>
        <p:spPr>
          <a:xfrm>
            <a:off x="0" y="6485710"/>
            <a:ext cx="12192000" cy="372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butterfly on a branch&#10;&#10;Description automatically generated">
            <a:extLst>
              <a:ext uri="{FF2B5EF4-FFF2-40B4-BE49-F238E27FC236}">
                <a16:creationId xmlns:a16="http://schemas.microsoft.com/office/drawing/2014/main" id="{C1D501F5-5B1D-91E1-1BF0-FCD6EF0A3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0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443831"/>
            <a:ext cx="12188415" cy="414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979634" y="311834"/>
            <a:ext cx="10672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D9A00"/>
                </a:solidFill>
              </a:rPr>
              <a:t>Nurturing the Fields of Change: An evolving community of practice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28578E-1D08-FE43-2D09-9D1629AD2242}"/>
              </a:ext>
            </a:extLst>
          </p:cNvPr>
          <p:cNvGrpSpPr/>
          <p:nvPr/>
        </p:nvGrpSpPr>
        <p:grpSpPr>
          <a:xfrm>
            <a:off x="76870" y="1760698"/>
            <a:ext cx="12034674" cy="4890217"/>
            <a:chOff x="123850" y="1405075"/>
            <a:chExt cx="12034674" cy="48902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FE2F122-EE4D-71D6-BF15-807C6598A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3850" y="1405075"/>
              <a:ext cx="6598590" cy="489021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87D125F-6180-7E60-4846-9963D3667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96000" y="1573911"/>
              <a:ext cx="6062524" cy="4487982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F33DBD4-98D2-8652-C449-241A9DA6CC83}"/>
              </a:ext>
            </a:extLst>
          </p:cNvPr>
          <p:cNvSpPr txBox="1"/>
          <p:nvPr/>
        </p:nvSpPr>
        <p:spPr>
          <a:xfrm>
            <a:off x="1852165" y="127627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Where are you based?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21F35C-B121-F936-E4F1-17555AF4A4CA}"/>
              </a:ext>
            </a:extLst>
          </p:cNvPr>
          <p:cNvSpPr txBox="1"/>
          <p:nvPr/>
        </p:nvSpPr>
        <p:spPr>
          <a:xfrm>
            <a:off x="7022125" y="1137779"/>
            <a:ext cx="3938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How much experience do you have in change facilitation?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ECB962-FC64-F5D4-07DA-DC7603106F76}"/>
              </a:ext>
            </a:extLst>
          </p:cNvPr>
          <p:cNvSpPr txBox="1"/>
          <p:nvPr/>
        </p:nvSpPr>
        <p:spPr>
          <a:xfrm>
            <a:off x="4346207" y="6328743"/>
            <a:ext cx="393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Sample size: 150</a:t>
            </a:r>
          </a:p>
        </p:txBody>
      </p:sp>
    </p:spTree>
    <p:extLst>
      <p:ext uri="{BB962C8B-B14F-4D97-AF65-F5344CB8AC3E}">
        <p14:creationId xmlns:p14="http://schemas.microsoft.com/office/powerpoint/2010/main" val="936415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443831"/>
            <a:ext cx="12188415" cy="414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979634" y="311834"/>
            <a:ext cx="10672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D9A00"/>
                </a:solidFill>
              </a:rPr>
              <a:t>Nurturing the Fields of Change: An evolving community of practice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21F35C-B121-F936-E4F1-17555AF4A4CA}"/>
              </a:ext>
            </a:extLst>
          </p:cNvPr>
          <p:cNvSpPr txBox="1"/>
          <p:nvPr/>
        </p:nvSpPr>
        <p:spPr>
          <a:xfrm>
            <a:off x="850680" y="1097922"/>
            <a:ext cx="10672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Which organisations, communities and networks are you connected to?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01F017-E085-A705-4833-14F0BC9CF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29" y="1934306"/>
            <a:ext cx="11669754" cy="435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94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443831"/>
            <a:ext cx="12188415" cy="414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592132" y="1344706"/>
            <a:ext cx="7934197" cy="5013063"/>
          </a:xfrm>
          <a:prstGeom prst="rect">
            <a:avLst/>
          </a:prstGeom>
          <a:solidFill>
            <a:srgbClr val="7D9A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170" algn="ctr">
              <a:lnSpc>
                <a:spcPct val="115000"/>
              </a:lnSpc>
              <a:spcAft>
                <a:spcPts val="800"/>
              </a:spcAft>
            </a:pPr>
            <a:r>
              <a:rPr lang="en-GB" sz="2200" b="1" u="sng" dirty="0">
                <a:solidFill>
                  <a:schemeClr val="bg1"/>
                </a:solidFill>
                <a:latin typeface="Aptos" panose="020B0004020202020204" pitchFamily="34" charset="0"/>
              </a:rPr>
              <a:t>The desire for communion, reciprocity &amp; manifestation</a:t>
            </a:r>
            <a:br>
              <a:rPr lang="en-GB" sz="2200" b="1" u="sng" dirty="0">
                <a:solidFill>
                  <a:schemeClr val="bg1"/>
                </a:solidFill>
                <a:latin typeface="Aptos" panose="020B0004020202020204" pitchFamily="34" charset="0"/>
              </a:rPr>
            </a:br>
            <a:endParaRPr lang="en-GB" sz="900" b="1" u="sng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90170" algn="just">
              <a:lnSpc>
                <a:spcPct val="115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latin typeface="Aptos" panose="020B0004020202020204" pitchFamily="34" charset="0"/>
              </a:rPr>
              <a:t>When asked what participants wanted from this community and what they could give to it, very similar themes emerged, highlighting overarching aspirations and desires for </a:t>
            </a:r>
            <a:r>
              <a:rPr lang="en-GB" sz="2000" b="1" dirty="0">
                <a:solidFill>
                  <a:schemeClr val="bg1"/>
                </a:solidFill>
                <a:latin typeface="Aptos" panose="020B0004020202020204" pitchFamily="34" charset="0"/>
              </a:rPr>
              <a:t>reciprocity</a:t>
            </a:r>
            <a:r>
              <a:rPr lang="en-GB" sz="2000" dirty="0">
                <a:solidFill>
                  <a:schemeClr val="bg1"/>
                </a:solidFill>
                <a:latin typeface="Aptos" panose="020B0004020202020204" pitchFamily="34" charset="0"/>
              </a:rPr>
              <a:t>, </a:t>
            </a:r>
            <a:r>
              <a:rPr lang="en-GB" sz="2000" b="1" dirty="0">
                <a:solidFill>
                  <a:schemeClr val="bg1"/>
                </a:solidFill>
                <a:latin typeface="Aptos" panose="020B0004020202020204" pitchFamily="34" charset="0"/>
              </a:rPr>
              <a:t>accompaniment </a:t>
            </a:r>
            <a:r>
              <a:rPr lang="en-GB" sz="2000" dirty="0">
                <a:solidFill>
                  <a:schemeClr val="bg1"/>
                </a:solidFill>
                <a:latin typeface="Aptos" panose="020B0004020202020204" pitchFamily="34" charset="0"/>
              </a:rPr>
              <a:t>and </a:t>
            </a:r>
            <a:r>
              <a:rPr lang="en-GB" sz="2000" b="1" dirty="0">
                <a:solidFill>
                  <a:schemeClr val="bg1"/>
                </a:solidFill>
                <a:latin typeface="Aptos" panose="020B0004020202020204" pitchFamily="34" charset="0"/>
              </a:rPr>
              <a:t>collaborative action</a:t>
            </a:r>
            <a:r>
              <a:rPr lang="en-GB" sz="2000" dirty="0">
                <a:solidFill>
                  <a:schemeClr val="bg1"/>
                </a:solidFill>
                <a:latin typeface="Aptos" panose="020B0004020202020204" pitchFamily="34" charset="0"/>
              </a:rPr>
              <a:t>:</a:t>
            </a:r>
          </a:p>
          <a:p>
            <a:pPr marL="90170" algn="just">
              <a:lnSpc>
                <a:spcPct val="115000"/>
              </a:lnSpc>
              <a:spcAft>
                <a:spcPts val="800"/>
              </a:spcAft>
            </a:pPr>
            <a:endParaRPr lang="en-GB" sz="9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 in connection and community</a:t>
            </a: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 in well held spaces, to enable deep, authentic dialogue</a:t>
            </a: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Receive and give i</a:t>
            </a: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nspiration</a:t>
            </a: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Receive and give </a:t>
            </a:r>
            <a:r>
              <a:rPr lang="en-GB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ractical, moral and emotional support</a:t>
            </a: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Engage in collaboration and co-creation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44705"/>
            <a:ext cx="1414198" cy="5013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4263" y="1344705"/>
            <a:ext cx="2658326" cy="50309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2E3D3B-C814-61EF-8409-B78850072AF7}"/>
              </a:ext>
            </a:extLst>
          </p:cNvPr>
          <p:cNvSpPr txBox="1"/>
          <p:nvPr/>
        </p:nvSpPr>
        <p:spPr>
          <a:xfrm>
            <a:off x="909296" y="400001"/>
            <a:ext cx="10672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D9A00"/>
                </a:solidFill>
              </a:rPr>
              <a:t>Nurturing the Fields of Change: An evolving community of practice</a:t>
            </a:r>
          </a:p>
        </p:txBody>
      </p:sp>
    </p:spTree>
    <p:extLst>
      <p:ext uri="{BB962C8B-B14F-4D97-AF65-F5344CB8AC3E}">
        <p14:creationId xmlns:p14="http://schemas.microsoft.com/office/powerpoint/2010/main" val="2937512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443831"/>
            <a:ext cx="12188415" cy="414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592132" y="1344706"/>
            <a:ext cx="7934197" cy="5013063"/>
          </a:xfrm>
          <a:prstGeom prst="rect">
            <a:avLst/>
          </a:prstGeom>
          <a:solidFill>
            <a:srgbClr val="7D9A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44705"/>
            <a:ext cx="1414198" cy="5013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4263" y="1344705"/>
            <a:ext cx="2658326" cy="50309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75693" y="1258644"/>
            <a:ext cx="7650636" cy="4750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r>
              <a:rPr lang="en-GB" sz="2000" b="1" u="sng" dirty="0">
                <a:solidFill>
                  <a:schemeClr val="bg1"/>
                </a:solidFill>
                <a:latin typeface="Aptos" panose="020B0004020202020204" pitchFamily="34" charset="0"/>
              </a:rPr>
              <a:t>The challenges we face</a:t>
            </a:r>
          </a:p>
          <a:p>
            <a:endParaRPr lang="en-GB" sz="20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ptos" panose="020B0004020202020204" pitchFamily="34" charset="0"/>
              </a:rPr>
              <a:t>Many of us …</a:t>
            </a:r>
          </a:p>
          <a:p>
            <a:r>
              <a:rPr lang="en-GB" sz="2000" dirty="0">
                <a:solidFill>
                  <a:schemeClr val="bg1"/>
                </a:solidFill>
                <a:latin typeface="Aptos" panose="020B0004020202020204" pitchFamily="34" charset="0"/>
              </a:rPr>
              <a:t>… deal with a lot of complexity &amp; uncertainty</a:t>
            </a:r>
          </a:p>
          <a:p>
            <a:pPr fontAlgn="base"/>
            <a:r>
              <a:rPr lang="en-GB" sz="2000" dirty="0">
                <a:solidFill>
                  <a:schemeClr val="bg1"/>
                </a:solidFill>
                <a:latin typeface="Aptos" panose="020B0004020202020204" pitchFamily="34" charset="0"/>
              </a:rPr>
              <a:t>… are time-poor </a:t>
            </a:r>
          </a:p>
          <a:p>
            <a:pPr fontAlgn="base"/>
            <a:r>
              <a:rPr lang="en-GB" sz="2000" dirty="0">
                <a:solidFill>
                  <a:schemeClr val="bg1"/>
                </a:solidFill>
                <a:latin typeface="Aptos" panose="020B0004020202020204" pitchFamily="34" charset="0"/>
              </a:rPr>
              <a:t>… navigate resource constraints</a:t>
            </a:r>
          </a:p>
          <a:p>
            <a:pPr fontAlgn="base"/>
            <a:r>
              <a:rPr lang="en-GB" sz="2000" dirty="0">
                <a:solidFill>
                  <a:schemeClr val="bg1"/>
                </a:solidFill>
                <a:latin typeface="Aptos" panose="020B0004020202020204" pitchFamily="34" charset="0"/>
              </a:rPr>
              <a:t>… navigate delicate relationships &amp; power dynamics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latin typeface="Aptos" panose="020B0004020202020204" pitchFamily="34" charset="0"/>
              </a:rPr>
              <a:t>… find it hard to share deep experiences in existing circle</a:t>
            </a:r>
            <a:br>
              <a:rPr lang="en-GB" sz="2000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Aptos" panose="020B0004020202020204" pitchFamily="34" charset="0"/>
              </a:rPr>
              <a:t>… feel shy to share failure &amp; unsure where we can place trust </a:t>
            </a:r>
            <a:br>
              <a:rPr lang="en-GB" sz="2000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Aptos" panose="020B0004020202020204" pitchFamily="34" charset="0"/>
              </a:rPr>
              <a:t>… feel vulnerable about our spiritual perspectives</a:t>
            </a:r>
            <a:br>
              <a:rPr lang="en-GB" sz="2000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Aptos" panose="020B0004020202020204" pitchFamily="34" charset="0"/>
              </a:rPr>
              <a:t>… experience scattered attention across projects &amp; networks</a:t>
            </a:r>
          </a:p>
          <a:p>
            <a:pPr fontAlgn="base"/>
            <a:endParaRPr lang="en-GB" sz="20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fontAlgn="base"/>
            <a:r>
              <a:rPr lang="en-GB" sz="2000" dirty="0">
                <a:solidFill>
                  <a:schemeClr val="bg1"/>
                </a:solidFill>
                <a:latin typeface="Aptos" panose="020B0004020202020204" pitchFamily="34" charset="0"/>
              </a:rPr>
              <a:t>We come together to transform our individual &amp; collective potential. </a:t>
            </a:r>
            <a:endParaRPr lang="en-GB" sz="22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9D56CC-1C40-8A11-0071-31E31E56DE4C}"/>
              </a:ext>
            </a:extLst>
          </p:cNvPr>
          <p:cNvSpPr txBox="1"/>
          <p:nvPr/>
        </p:nvSpPr>
        <p:spPr>
          <a:xfrm>
            <a:off x="909296" y="400001"/>
            <a:ext cx="10672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D9A00"/>
                </a:solidFill>
              </a:rPr>
              <a:t>Nurturing the Fields of Change: An evolving community of practice</a:t>
            </a:r>
          </a:p>
        </p:txBody>
      </p:sp>
    </p:spTree>
    <p:extLst>
      <p:ext uri="{BB962C8B-B14F-4D97-AF65-F5344CB8AC3E}">
        <p14:creationId xmlns:p14="http://schemas.microsoft.com/office/powerpoint/2010/main" val="2792482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E41DF-B4D9-0A38-1EE1-F3F3B6A9F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8B4F2F-6993-6401-7964-6855F49B3869}"/>
              </a:ext>
            </a:extLst>
          </p:cNvPr>
          <p:cNvSpPr/>
          <p:nvPr/>
        </p:nvSpPr>
        <p:spPr>
          <a:xfrm>
            <a:off x="0" y="6443831"/>
            <a:ext cx="12188415" cy="414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EFFCD7-8D0A-0120-60E3-2133E21B9731}"/>
              </a:ext>
            </a:extLst>
          </p:cNvPr>
          <p:cNvSpPr/>
          <p:nvPr/>
        </p:nvSpPr>
        <p:spPr>
          <a:xfrm>
            <a:off x="1592132" y="1344706"/>
            <a:ext cx="7934197" cy="5013063"/>
          </a:xfrm>
          <a:prstGeom prst="rect">
            <a:avLst/>
          </a:prstGeom>
          <a:solidFill>
            <a:srgbClr val="7D9A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584B1E-33BF-7E16-C705-037838474C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44705"/>
            <a:ext cx="1414198" cy="50130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AEF32E-B40E-5D29-FC60-BA3BC4ABF8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4263" y="1344705"/>
            <a:ext cx="2658326" cy="50309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F9152A-72A5-F427-E365-0029DC87F111}"/>
              </a:ext>
            </a:extLst>
          </p:cNvPr>
          <p:cNvSpPr txBox="1"/>
          <p:nvPr/>
        </p:nvSpPr>
        <p:spPr>
          <a:xfrm>
            <a:off x="1774371" y="1110375"/>
            <a:ext cx="765063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Aptos" panose="020B0004020202020204" pitchFamily="34" charset="0"/>
              </a:rPr>
              <a:t>“</a:t>
            </a:r>
            <a:r>
              <a:rPr lang="en-GB" sz="20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Secret” to Success? </a:t>
            </a:r>
          </a:p>
          <a:p>
            <a:pPr algn="l"/>
            <a:endParaRPr lang="en-GB" sz="2000" b="1" kern="100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GB" sz="2000" kern="10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Three studies (collective N = 1,023), </a:t>
            </a:r>
          </a:p>
          <a:p>
            <a:pPr algn="l"/>
            <a:r>
              <a:rPr lang="en-GB" sz="2000" kern="10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Developed validated measure: the Manifestation Scale</a:t>
            </a:r>
          </a:p>
          <a:p>
            <a:pPr algn="l"/>
            <a:endParaRPr lang="en-GB" sz="2000" kern="100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GB" sz="2000" b="1" kern="10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Findings: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kern="10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35% of participants endorsed manifestation beliefs. </a:t>
            </a:r>
            <a:br>
              <a:rPr lang="en-GB" sz="2000" kern="10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</a:br>
            <a:endParaRPr lang="en-GB" sz="2000" kern="100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kern="10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Those who scored higher on the scale perceived themselves as more successful, had stronger aspirations for success, and believed they were more likely to achieve future success. </a:t>
            </a:r>
            <a:br>
              <a:rPr lang="en-GB" sz="2000" kern="10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</a:br>
            <a:endParaRPr lang="en-GB" sz="2000" kern="100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kern="10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They were also more likely to be drawn to risky investments, have experienced bankruptcy, and to believe they could achieve an unlikely level of success more quickly.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kern="100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B6BBBD-82D8-426C-9353-53CBE05BE116}"/>
              </a:ext>
            </a:extLst>
          </p:cNvPr>
          <p:cNvSpPr txBox="1"/>
          <p:nvPr/>
        </p:nvSpPr>
        <p:spPr>
          <a:xfrm>
            <a:off x="1414198" y="192293"/>
            <a:ext cx="9003431" cy="1032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Dixon, L. J., Hornsey, M. J., &amp; Hartley, N. (2025). 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“The Secret” to Success? 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Psychology of Belief in Manifestation. 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Personality and Social Psychology Bulletin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51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(1), 49-65.    </a:t>
            </a:r>
            <a:b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https://doi.org/10.1177/01461672231181162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470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85710"/>
            <a:ext cx="12192000" cy="372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oogle Shape;136;p5">
            <a:extLst>
              <a:ext uri="{FF2B5EF4-FFF2-40B4-BE49-F238E27FC236}">
                <a16:creationId xmlns:a16="http://schemas.microsoft.com/office/drawing/2014/main" id="{D625E39F-5AFF-1298-904B-7E4950FC5BA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2727" r="1410"/>
          <a:stretch/>
        </p:blipFill>
        <p:spPr>
          <a:xfrm>
            <a:off x="6099980" y="1803284"/>
            <a:ext cx="6092020" cy="419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37;p5">
            <a:extLst>
              <a:ext uri="{FF2B5EF4-FFF2-40B4-BE49-F238E27FC236}">
                <a16:creationId xmlns:a16="http://schemas.microsoft.com/office/drawing/2014/main" id="{4BCC5B0C-49A1-1D03-651D-51E33E404FC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216" t="13013" r="22550" b="5968"/>
          <a:stretch/>
        </p:blipFill>
        <p:spPr>
          <a:xfrm>
            <a:off x="0" y="1803284"/>
            <a:ext cx="5874308" cy="419150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8;p5">
            <a:extLst>
              <a:ext uri="{FF2B5EF4-FFF2-40B4-BE49-F238E27FC236}">
                <a16:creationId xmlns:a16="http://schemas.microsoft.com/office/drawing/2014/main" id="{1A186219-0CA8-99A4-4B41-D31C8B996895}"/>
              </a:ext>
            </a:extLst>
          </p:cNvPr>
          <p:cNvSpPr txBox="1"/>
          <p:nvPr/>
        </p:nvSpPr>
        <p:spPr>
          <a:xfrm>
            <a:off x="315686" y="6179342"/>
            <a:ext cx="664284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Nicol, D. (2015). </a:t>
            </a:r>
            <a:r>
              <a:rPr lang="en-GB" sz="1800" i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Subtle activism</a:t>
            </a:r>
            <a:r>
              <a:rPr lang="en-GB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SUNY Press (p. 150).</a:t>
            </a:r>
            <a:endParaRPr sz="18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C2AAF93-A06F-F4AA-78D5-80477A67DADB}"/>
              </a:ext>
            </a:extLst>
          </p:cNvPr>
          <p:cNvSpPr txBox="1">
            <a:spLocks/>
          </p:cNvSpPr>
          <p:nvPr/>
        </p:nvSpPr>
        <p:spPr>
          <a:xfrm>
            <a:off x="377919" y="282251"/>
            <a:ext cx="5718081" cy="8559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687F00"/>
                </a:solidFill>
                <a:latin typeface="Corbel"/>
              </a:rPr>
              <a:t>Fields of Consciousness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DF773C-8F42-0CB8-13BB-9605BC066A02}"/>
              </a:ext>
            </a:extLst>
          </p:cNvPr>
          <p:cNvSpPr txBox="1"/>
          <p:nvPr/>
        </p:nvSpPr>
        <p:spPr>
          <a:xfrm>
            <a:off x="6093280" y="211396"/>
            <a:ext cx="5842906" cy="1350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Bockler, J. (2022). Group Coherence: Its Shadow and Its Generative Potential. 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 of Awareness-Based Systems Change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(2), 173–182. </a:t>
            </a:r>
            <a:r>
              <a:rPr lang="en-GB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https://doi.org/10.47061/jasc.v2i2.5059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726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F9E4D-0204-76AF-916F-21D316180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F6F729-E340-99DF-DC91-7EB5DF32267A}"/>
              </a:ext>
            </a:extLst>
          </p:cNvPr>
          <p:cNvSpPr/>
          <p:nvPr/>
        </p:nvSpPr>
        <p:spPr>
          <a:xfrm>
            <a:off x="0" y="6485710"/>
            <a:ext cx="12192000" cy="372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D8E4D49-E280-7230-E593-938BD7400795}"/>
              </a:ext>
            </a:extLst>
          </p:cNvPr>
          <p:cNvSpPr txBox="1">
            <a:spLocks/>
          </p:cNvSpPr>
          <p:nvPr/>
        </p:nvSpPr>
        <p:spPr>
          <a:xfrm>
            <a:off x="377919" y="282251"/>
            <a:ext cx="5718081" cy="8559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687F00"/>
                </a:solidFill>
                <a:latin typeface="Corbel"/>
              </a:rPr>
              <a:t>Fields of Consciousness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46832C-9D9B-E458-7F12-C542E98A7CBC}"/>
              </a:ext>
            </a:extLst>
          </p:cNvPr>
          <p:cNvSpPr txBox="1"/>
          <p:nvPr/>
        </p:nvSpPr>
        <p:spPr>
          <a:xfrm>
            <a:off x="130629" y="4106800"/>
            <a:ext cx="4229100" cy="1987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Pomeroy, E., &amp; Herrmann, L. (2024). Social Fields: Knowing the Water We Swim in. The Journal of Applied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Behavioral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Science, 60(4), 677-700. </a:t>
            </a:r>
            <a:r>
              <a:rPr lang="en-GB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https://doi.org/10.1177/00218863231174957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" name="image1.png" descr="A diagram of a company's company&#10;&#10;Description automatically generated">
            <a:extLst>
              <a:ext uri="{FF2B5EF4-FFF2-40B4-BE49-F238E27FC236}">
                <a16:creationId xmlns:a16="http://schemas.microsoft.com/office/drawing/2014/main" id="{4C36A85D-66F4-CFB1-4C6D-B44CBA7503E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729844" y="1251743"/>
            <a:ext cx="6814456" cy="532400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437316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F072E-25FE-90A4-AEC0-602207F9A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141960-E060-AA2A-C655-7F264F797933}"/>
              </a:ext>
            </a:extLst>
          </p:cNvPr>
          <p:cNvSpPr/>
          <p:nvPr/>
        </p:nvSpPr>
        <p:spPr>
          <a:xfrm>
            <a:off x="0" y="6485710"/>
            <a:ext cx="12192000" cy="372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8AFDEAE-643E-D8C0-0458-5EB967BBDCAB}"/>
              </a:ext>
            </a:extLst>
          </p:cNvPr>
          <p:cNvSpPr txBox="1">
            <a:spLocks/>
          </p:cNvSpPr>
          <p:nvPr/>
        </p:nvSpPr>
        <p:spPr>
          <a:xfrm>
            <a:off x="639175" y="184279"/>
            <a:ext cx="11362325" cy="8559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4000" b="1" dirty="0">
                <a:solidFill>
                  <a:srgbClr val="687F00"/>
                </a:solidFill>
                <a:latin typeface="Corbel"/>
              </a:rPr>
              <a:t>Generative patterns for a generative future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D7D581-E4EE-C7C7-2BB1-6B84B078A71C}"/>
              </a:ext>
            </a:extLst>
          </p:cNvPr>
          <p:cNvSpPr txBox="1"/>
          <p:nvPr/>
        </p:nvSpPr>
        <p:spPr>
          <a:xfrm>
            <a:off x="8474528" y="4860738"/>
            <a:ext cx="33283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b="0" i="0" u="none" strike="noStrike" baseline="0" dirty="0">
                <a:solidFill>
                  <a:srgbClr val="393F43"/>
                </a:solidFill>
                <a:latin typeface="Upgrade-Regular"/>
              </a:rPr>
              <a:t>Bockler, J. &amp; Hector, F. (2022). </a:t>
            </a:r>
            <a:r>
              <a:rPr lang="en-GB" sz="1800" b="0" i="1" u="none" strike="noStrike" baseline="0" dirty="0">
                <a:solidFill>
                  <a:srgbClr val="393F43"/>
                </a:solidFill>
                <a:latin typeface="Upgrade-Medium"/>
              </a:rPr>
              <a:t>Nurturing the fields of change: </a:t>
            </a:r>
            <a:r>
              <a:rPr lang="en-GB" sz="1800" b="0" i="1" u="none" strike="noStrike" baseline="0" dirty="0">
                <a:solidFill>
                  <a:srgbClr val="393F43"/>
                </a:solidFill>
                <a:latin typeface="Upgrade-Regular"/>
              </a:rPr>
              <a:t>An inquiry into the living dynamics of holistic change facilitation</a:t>
            </a:r>
            <a:r>
              <a:rPr lang="en-GB" sz="1800" b="0" i="0" u="none" strike="noStrike" baseline="0" dirty="0">
                <a:solidFill>
                  <a:srgbClr val="393F43"/>
                </a:solidFill>
                <a:latin typeface="Upgrade-Regular"/>
              </a:rPr>
              <a:t>. Alef Trust.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FF0E9A-086F-81EE-19C8-5A710ACC2E78}"/>
              </a:ext>
            </a:extLst>
          </p:cNvPr>
          <p:cNvSpPr txBox="1"/>
          <p:nvPr/>
        </p:nvSpPr>
        <p:spPr>
          <a:xfrm>
            <a:off x="639175" y="1237595"/>
            <a:ext cx="8832578" cy="5810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GB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Practitioners</a:t>
            </a:r>
          </a:p>
          <a:p>
            <a:pPr lvl="0">
              <a:lnSpc>
                <a:spcPct val="115000"/>
              </a:lnSpc>
            </a:pPr>
            <a:endParaRPr lang="en-GB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Begin with being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Clarify your intentions: Attention &amp; actions follow intention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Attend to all your intelligences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Start small, prototype and iterate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Remember self-care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Practice active receptivity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Witness the whole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Notice the acupuncture points in a system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Pause in the gaps, fissures &amp; tensions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Befriend limitations</a:t>
            </a:r>
          </a:p>
          <a:p>
            <a:pPr lvl="0">
              <a:lnSpc>
                <a:spcPct val="115000"/>
              </a:lnSpc>
            </a:pPr>
            <a:endParaRPr lang="en-GB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445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10150</TotalTime>
  <Words>752</Words>
  <Application>Microsoft Office PowerPoint</Application>
  <PresentationFormat>Widescreen</PresentationFormat>
  <Paragraphs>82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Arial</vt:lpstr>
      <vt:lpstr>Calibri</vt:lpstr>
      <vt:lpstr>Corbel</vt:lpstr>
      <vt:lpstr>Upgrade-Medium</vt:lpstr>
      <vt:lpstr>Upgrade-Regular</vt:lpstr>
      <vt:lpstr>Ecology 16x9</vt:lpstr>
      <vt:lpstr>Nurturing the Fields of Change:   A community of practice and programme serving holistic change facilitation  …living the questions, dancing with uncertainties, honouring emergence, and restoring relations.   https://www.fieldsofchange.org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Liverpool John Moores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Conscious Community  Project</dc:title>
  <dc:creator>Jessica Bockler</dc:creator>
  <cp:lastModifiedBy>Jessica Bockler</cp:lastModifiedBy>
  <cp:revision>159</cp:revision>
  <dcterms:created xsi:type="dcterms:W3CDTF">2020-02-10T08:57:20Z</dcterms:created>
  <dcterms:modified xsi:type="dcterms:W3CDTF">2025-01-30T16:20:49Z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